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21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02-07-2021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17541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02-07-2021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04393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02-07-2021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18573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02-07-2021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6944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02-07-2021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7080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02-07-2021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2820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02-07-2021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19666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02-07-2021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1031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02-07-2021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8591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02-07-2021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8675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1ED9F-3019-48E7-A706-3BC866E49119}" type="datetimeFigureOut">
              <a:rPr lang="es-CL" smtClean="0"/>
              <a:pPr/>
              <a:t>02-07-2021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7049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1ED9F-3019-48E7-A706-3BC866E49119}" type="datetimeFigureOut">
              <a:rPr lang="es-CL" smtClean="0"/>
              <a:pPr/>
              <a:t>02-07-2021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99E1-9B03-4AA4-BFE4-028F362631CF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1794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99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185956"/>
            <a:ext cx="913151" cy="976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-7749" y="-1705"/>
            <a:ext cx="9144000" cy="3385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1600" b="1" dirty="0">
                <a:ln w="3175">
                  <a:noFill/>
                </a:ln>
                <a:solidFill>
                  <a:schemeClr val="bg1"/>
                </a:solidFill>
              </a:rPr>
              <a:t>Propuesta Ficha – Catálogo de Servicio  Comunidad Logística  Talcahuano</a:t>
            </a:r>
            <a:endParaRPr lang="es-CL" sz="1600" dirty="0">
              <a:ln w="3175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9038" y="702881"/>
            <a:ext cx="3062802" cy="483076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Nombre de la Empresa: 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SITRANS LTDA</a:t>
            </a:r>
          </a:p>
          <a:p>
            <a:pPr algn="just"/>
            <a:endParaRPr lang="es-ES" sz="1200" b="1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3183864" y="692696"/>
            <a:ext cx="5952387" cy="1469965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CL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Misión Empresa: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DESARROLLAR SOLUCIONES LOGISTICAS INTEGRALES QUE OTORGUEN VENTAJAS COMPETITIVAS A NUESTROS CLIENTES Y DESARROLLAR A LAS MEJORES PERSONAS Y PROVEEDORES ENTREGANDO UN SERVICIO DE EXCELENCIA Y SUSTENTABLE.</a:t>
            </a:r>
          </a:p>
          <a:p>
            <a:pPr algn="just"/>
            <a:r>
              <a:rPr lang="es-CL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Visión Empresa: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MOVER EL PROGRESO DE CHILE SIENDO UN REFERENTE EN SERVICIOS LOGISTICOS Y SER GRAN LUGAR PARA TRABAJAR</a:t>
            </a:r>
          </a:p>
          <a:p>
            <a:pPr algn="just"/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CL" sz="1200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s-CL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3183863" y="2162661"/>
            <a:ext cx="5952387" cy="1410355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ES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Propuesta valor / actividad de la empresa</a:t>
            </a:r>
            <a:r>
              <a:rPr lang="es-CL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algn="just"/>
            <a:endParaRPr lang="es-CL" sz="12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SERVICIOS A LA CARGA, CONSOLIDADOS, DESCONSOLIDADOS, TRANSPORTE, DEPÓSITO DE CONTENEDORES Y PLUGGINS.</a:t>
            </a:r>
          </a:p>
          <a:p>
            <a:pPr algn="just"/>
            <a:endParaRPr lang="es-CL" sz="12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s-CL" sz="12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CL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81003" y="1245454"/>
            <a:ext cx="3062802" cy="606508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Página Web de la Empresa: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WWW.SITRANS.CL </a:t>
            </a:r>
          </a:p>
          <a:p>
            <a:pPr algn="just"/>
            <a:endParaRPr lang="es-ES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18 Rectángulo"/>
          <p:cNvSpPr/>
          <p:nvPr/>
        </p:nvSpPr>
        <p:spPr>
          <a:xfrm>
            <a:off x="46028" y="3933056"/>
            <a:ext cx="9077523" cy="1912734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CL" sz="12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Capacidad de los servicios (infraestructura / capacidad / zona Geográfica atención): </a:t>
            </a:r>
          </a:p>
          <a:p>
            <a:pPr algn="just"/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PRESENCIA NACIONAL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TERMINAL TALCAHUANO: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15 HECTAREAS, 35.000 M2 DE BOGEGAS, 4.000 TEUS DE ALMACENAJE DE CONTENEDORES, 100 PLUGGINS PARA REEFER, ROTATIVA CON 70 CAMIONES DE CARGA PARA CONTENEDORES.</a:t>
            </a:r>
          </a:p>
          <a:p>
            <a:pPr algn="just"/>
            <a:endParaRPr lang="es-CL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12 Rectángulo"/>
          <p:cNvSpPr/>
          <p:nvPr/>
        </p:nvSpPr>
        <p:spPr>
          <a:xfrm>
            <a:off x="68086" y="1892521"/>
            <a:ext cx="3075719" cy="1680495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Ubicación de las Instalaciones:</a:t>
            </a:r>
          </a:p>
          <a:p>
            <a:pPr algn="just"/>
            <a:endParaRPr lang="es-ES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Dirección:</a:t>
            </a:r>
          </a:p>
          <a:p>
            <a:pPr algn="just"/>
            <a:r>
              <a:rPr lang="es-E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AVENIDA ROCOTO 2000 TALCAHUANO </a:t>
            </a:r>
            <a:endParaRPr lang="es-CL" sz="75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18 Rectángulo"/>
          <p:cNvSpPr/>
          <p:nvPr/>
        </p:nvSpPr>
        <p:spPr>
          <a:xfrm>
            <a:off x="35496" y="5845790"/>
            <a:ext cx="9077523" cy="959078"/>
          </a:xfrm>
          <a:prstGeom prst="rect">
            <a:avLst/>
          </a:prstGeom>
          <a:ln w="3175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Contacto Empresa: 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Nombre: THOMAS WOLANSKY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Cargo:  AGENTE 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Tel: +56997481939  </a:t>
            </a:r>
          </a:p>
          <a:p>
            <a:pPr algn="just"/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Email:  TWOLANSKY@SITRANS.CL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</a:rPr>
              <a:t> </a:t>
            </a:r>
            <a:r>
              <a:rPr lang="es-CL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0605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1963</TotalTime>
  <Words>184</Words>
  <Application>Microsoft Office PowerPoint</Application>
  <PresentationFormat>Presentación en pantalla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CORFO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Elizabeth Zapata González</dc:creator>
  <cp:lastModifiedBy>Tomas Wilson Schovelin</cp:lastModifiedBy>
  <cp:revision>60</cp:revision>
  <dcterms:created xsi:type="dcterms:W3CDTF">2015-09-09T14:37:52Z</dcterms:created>
  <dcterms:modified xsi:type="dcterms:W3CDTF">2021-07-02T16:03:03Z</dcterms:modified>
</cp:coreProperties>
</file>