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86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754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0439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857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6944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08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820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966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1031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8591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675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7049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1ED9F-3019-48E7-A706-3BC866E49119}" type="datetimeFigureOut">
              <a:rPr lang="es-CL" smtClean="0"/>
              <a:pPr/>
              <a:t>23-09-2022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794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-7749" y="-1705"/>
            <a:ext cx="9144000" cy="3385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ln w="3175">
                  <a:noFill/>
                </a:ln>
                <a:solidFill>
                  <a:schemeClr val="bg1"/>
                </a:solidFill>
              </a:rPr>
              <a:t>Propuesta Ficha – Catálogo de Servicio  Comunidad Logística  Talcahuano</a:t>
            </a:r>
            <a:endParaRPr lang="es-CL" sz="1600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85219" y="439160"/>
            <a:ext cx="3084581" cy="483076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 de la Empresa: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Servicios Portuarios Reloncavi Ltda.</a:t>
            </a:r>
          </a:p>
          <a:p>
            <a:pPr algn="just"/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203848" y="439160"/>
            <a:ext cx="5871114" cy="1189640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Misión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Empresa: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Reloncavi el cliente es nuestra prioridad, por lo que nos destacamos en ofrecer una atención cercana, profesional y a la medida de cada uno, apoyándolo en la logística de su negocio y respondiendo de manera rápida y eficiente a sus requerimientos. Nuestra presencia geográfica nos permite prestar servicios en la zona sur del país como un aliado estratégico.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1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203848" y="1661392"/>
            <a:ext cx="5871114" cy="1695600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Propuesta valor / actividad de la empresa</a:t>
            </a:r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Diseñamos y entregamos soluciones.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Actividades de la empresa:</a:t>
            </a:r>
          </a:p>
          <a:p>
            <a:pPr algn="just"/>
            <a:r>
              <a:rPr lang="es-ES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Área Forestal</a:t>
            </a: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Recepción y acopio de Celulosa. Administración de bodegas. Planificación despachos. Carga de trenes y camiones. Manejo de bodegas productos terminados.</a:t>
            </a:r>
          </a:p>
          <a:p>
            <a:pPr algn="just"/>
            <a:r>
              <a:rPr lang="es-ES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Área Graneles</a:t>
            </a: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Desestiba de carga. Transporte. Acopio de carga. Ensacado de producto (Mezcla y Simple). Despacho.</a:t>
            </a:r>
          </a:p>
          <a:p>
            <a:pPr algn="just"/>
            <a:r>
              <a:rPr lang="es-ES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Servicios Portuarios</a:t>
            </a: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 Estiba y desestiba carga general. Consolidación de contenedores. Cargas de proyectos. Servicio de maquinarias</a:t>
            </a:r>
          </a:p>
          <a:p>
            <a:pPr algn="just"/>
            <a:endParaRPr lang="es-CL" sz="1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85415" y="955913"/>
            <a:ext cx="3085200" cy="671801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Página Web de la Empresa: 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www.reloncavi.cl</a:t>
            </a:r>
          </a:p>
        </p:txBody>
      </p:sp>
      <p:sp>
        <p:nvSpPr>
          <p:cNvPr id="22" name="18 Rectángulo"/>
          <p:cNvSpPr/>
          <p:nvPr/>
        </p:nvSpPr>
        <p:spPr>
          <a:xfrm>
            <a:off x="81003" y="3391756"/>
            <a:ext cx="8993959" cy="2413507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Capacidad de los servicios (infraestructura / capacidad / zona Geográfica atención) :</a:t>
            </a: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Personas: </a:t>
            </a: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250 trabajadores que operan el Puerto de Puerto Montt y bodegas externas en la X región y Plantas de Celulosa en la VIII región.</a:t>
            </a: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Equipos: </a:t>
            </a: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65 Equipos móviles entre grúas horquillas, cargadores frontales, palas graneleras, tolvas y plantas de mezcla y ensacado.</a:t>
            </a:r>
          </a:p>
          <a:p>
            <a:pPr algn="just"/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Bodegas: 107.000 Metros cuadrados de Bodega operados por Reloncavi: 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Graneles: </a:t>
            </a:r>
            <a:r>
              <a:rPr lang="es-ES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Empormontt</a:t>
            </a: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22.000 m2, Alto Bonito 8.000 m2.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Celulosas: Mariquina 10.000 m2, Nueva Aldea 14.000 m2, Horcones 14.000 m2, MAPA 39.000 m2.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12 Rectángulo"/>
          <p:cNvSpPr/>
          <p:nvPr/>
        </p:nvSpPr>
        <p:spPr>
          <a:xfrm>
            <a:off x="85725" y="1661392"/>
            <a:ext cx="3084581" cy="1695600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Ubicación de las Instalaciones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Horcones ,  Nueva Aldea, Mariquina, Puerto Montt, Alto Bonito, Llanquihue.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Dirección: 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Almirante Latorre 795 San Vicente, Talcahuano.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Avenida </a:t>
            </a:r>
            <a:r>
              <a:rPr lang="es-ES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Angelmó</a:t>
            </a:r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1673, Puerto Montt.</a:t>
            </a:r>
          </a:p>
          <a:p>
            <a:pPr algn="just"/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  <a:p>
            <a:pPr algn="just"/>
            <a:endParaRPr lang="es-CL" sz="7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18 Rectángulo"/>
          <p:cNvSpPr/>
          <p:nvPr/>
        </p:nvSpPr>
        <p:spPr>
          <a:xfrm>
            <a:off x="81003" y="5840027"/>
            <a:ext cx="8993959" cy="973349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Contacto Empresa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Nombre: Thomas Kümmerlin Gottschald	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Cargo: Gerente General  	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Tel: + 56 9 5759 3938			 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	</a:t>
            </a:r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Email: tkummerlin@reloncavi.cl	</a:t>
            </a:r>
          </a:p>
        </p:txBody>
      </p:sp>
    </p:spTree>
    <p:extLst>
      <p:ext uri="{BB962C8B-B14F-4D97-AF65-F5344CB8AC3E}">
        <p14:creationId xmlns:p14="http://schemas.microsoft.com/office/powerpoint/2010/main" val="270060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3A9EA2D125C74A8F5B44606AC8C138" ma:contentTypeVersion="16" ma:contentTypeDescription="Create a new document." ma:contentTypeScope="" ma:versionID="35cf680c2891103c7693f0df713f6722">
  <xsd:schema xmlns:xsd="http://www.w3.org/2001/XMLSchema" xmlns:xs="http://www.w3.org/2001/XMLSchema" xmlns:p="http://schemas.microsoft.com/office/2006/metadata/properties" xmlns:ns1="http://schemas.microsoft.com/sharepoint/v3" xmlns:ns3="6f7c0d5a-5aa9-4ba1-932d-7f5583e84fde" xmlns:ns4="9be4deaa-31d3-4c97-9e48-fb44cb6d581a" targetNamespace="http://schemas.microsoft.com/office/2006/metadata/properties" ma:root="true" ma:fieldsID="fe3ca5f0321c979400ef6922bb01de31" ns1:_="" ns3:_="" ns4:_="">
    <xsd:import namespace="http://schemas.microsoft.com/sharepoint/v3"/>
    <xsd:import namespace="6f7c0d5a-5aa9-4ba1-932d-7f5583e84fde"/>
    <xsd:import namespace="9be4deaa-31d3-4c97-9e48-fb44cb6d581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7c0d5a-5aa9-4ba1-932d-7f5583e84f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4deaa-31d3-4c97-9e48-fb44cb6d58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C74A031-0E4A-40ED-A1F2-585D561D95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f7c0d5a-5aa9-4ba1-932d-7f5583e84fde"/>
    <ds:schemaRef ds:uri="9be4deaa-31d3-4c97-9e48-fb44cb6d58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A9C46A-5888-4EDC-A959-E20D2438D3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D8FD95-DF27-4418-8630-BC55AFEBD150}">
  <ds:schemaRefs>
    <ds:schemaRef ds:uri="6f7c0d5a-5aa9-4ba1-932d-7f5583e84fde"/>
    <ds:schemaRef ds:uri="http://schemas.microsoft.com/office/infopath/2007/PartnerControls"/>
    <ds:schemaRef ds:uri="http://www.w3.org/XML/1998/namespace"/>
    <ds:schemaRef ds:uri="http://purl.org/dc/elements/1.1/"/>
    <ds:schemaRef ds:uri="9be4deaa-31d3-4c97-9e48-fb44cb6d581a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2125</TotalTime>
  <Words>363</Words>
  <Application>Microsoft Office PowerPoint</Application>
  <PresentationFormat>Presentación en pantalla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CORFO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Elizabeth Zapata González</dc:creator>
  <cp:lastModifiedBy>Tomas Wilson Schovelin</cp:lastModifiedBy>
  <cp:revision>63</cp:revision>
  <dcterms:created xsi:type="dcterms:W3CDTF">2015-09-09T14:37:52Z</dcterms:created>
  <dcterms:modified xsi:type="dcterms:W3CDTF">2022-09-23T19:58:42Z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0x010100473A9EA2D125C74A8F5B44606AC8C138</vt:lpwstr>
  </property>
</Properties>
</file>