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65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1754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0439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1857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6944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7080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2820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966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1031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8591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8675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7049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1ED9F-3019-48E7-A706-3BC866E49119}" type="datetimeFigureOut">
              <a:rPr lang="es-CL" smtClean="0"/>
              <a:pPr/>
              <a:t>20-07-2021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1794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99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85956"/>
            <a:ext cx="913151" cy="97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-7749" y="-1705"/>
            <a:ext cx="9144000" cy="3385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1600" b="1" dirty="0">
                <a:ln w="3175">
                  <a:noFill/>
                </a:ln>
                <a:solidFill>
                  <a:schemeClr val="bg1"/>
                </a:solidFill>
              </a:rPr>
              <a:t>Propuesta Ficha – Catálogo de Servicio  Comunidad Logística  Talcahuano</a:t>
            </a:r>
            <a:endParaRPr lang="es-CL" sz="1600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9038" y="702881"/>
            <a:ext cx="3062802" cy="483076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Nombre de la Empresa: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MARITIMA VALPARAISO CHILE SpA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3183864" y="692696"/>
            <a:ext cx="5952387" cy="1469965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Misión Empresa: </a:t>
            </a:r>
          </a:p>
          <a:p>
            <a:pPr algn="l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Entregar a las Empresas Productoras, Exportadoras, Importadoras y de Distribución de Carga de la Zona Sur de Chile, Servicios Logísticos Integrales, Adaptándonos a sus Necesidades para Contribuir a Mejorar la Rentabilidad y Eficiencia de sus Operaciones</a:t>
            </a:r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Visión Empresa:</a:t>
            </a:r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Ser Líderes en Calidad y Servicio en la Operación Logística de Cargas de Exportación, Importación o Nacional, Relacionadas a los Puertos de la Región del Bío </a:t>
            </a:r>
            <a:r>
              <a:rPr lang="es-ES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Bío</a:t>
            </a:r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 y la Macrozona Sur, Generando Valor a Largo Plazo para Nuestros Clientes.</a:t>
            </a:r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183863" y="2162661"/>
            <a:ext cx="5952387" cy="1680495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Propuesta valor / actividad de la empresa</a:t>
            </a:r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Servicios Logísticos relacionados a la carga y contenedores tales como:</a:t>
            </a:r>
          </a:p>
          <a:p>
            <a:pPr marL="171450" indent="-171450" algn="just">
              <a:buFontTx/>
              <a:buChar char="-"/>
            </a:pPr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Recepción, Despacho, Almacenaje y Transporte</a:t>
            </a:r>
          </a:p>
          <a:p>
            <a:pPr marL="171450" indent="-171450" algn="just">
              <a:buFontTx/>
              <a:buChar char="-"/>
            </a:pPr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Almacenaje, Consolidación y Desconsolidación de Contenedores</a:t>
            </a:r>
          </a:p>
          <a:p>
            <a:pPr marL="171450" indent="-171450" algn="just">
              <a:buFontTx/>
              <a:buChar char="-"/>
            </a:pPr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Transporte de Carga Suelta o </a:t>
            </a:r>
            <a:r>
              <a:rPr lang="es-ES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Containers</a:t>
            </a:r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  <a:p>
            <a:pPr marL="171450" indent="-171450" algn="just">
              <a:buFontTx/>
              <a:buChar char="-"/>
            </a:pPr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Arriendo de Equipos tales como Grúas Horquillas o Portacontenedores</a:t>
            </a:r>
          </a:p>
          <a:p>
            <a:pPr marL="171450" indent="-171450" algn="just">
              <a:buFontTx/>
              <a:buChar char="-"/>
            </a:pPr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Servicios de Pulverizado y Fumigación de Carga y Contenedores (próximamente)</a:t>
            </a:r>
          </a:p>
          <a:p>
            <a:pPr marL="171450" indent="-171450" algn="just">
              <a:buFontTx/>
              <a:buChar char="-"/>
            </a:pPr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Arriendos de Bodega</a:t>
            </a:r>
          </a:p>
          <a:p>
            <a:pPr marL="171450" indent="-171450" algn="just">
              <a:buFontTx/>
              <a:buChar char="-"/>
            </a:pPr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Suministro Eléctrico para Unidades </a:t>
            </a:r>
            <a:r>
              <a:rPr lang="es-ES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Reefer</a:t>
            </a:r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  <a:p>
            <a:pPr marL="171450" indent="-171450" algn="just">
              <a:buFontTx/>
              <a:buChar char="-"/>
            </a:pPr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  <a:p>
            <a:pPr marL="171450" indent="-171450" algn="just">
              <a:buFontTx/>
              <a:buChar char="-"/>
            </a:pPr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81003" y="1245454"/>
            <a:ext cx="3062802" cy="606508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Página Web de la Empresa: 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www.marval.cl/logistica/</a:t>
            </a:r>
          </a:p>
        </p:txBody>
      </p:sp>
      <p:sp>
        <p:nvSpPr>
          <p:cNvPr id="22" name="18 Rectángulo"/>
          <p:cNvSpPr/>
          <p:nvPr/>
        </p:nvSpPr>
        <p:spPr>
          <a:xfrm>
            <a:off x="46028" y="3933056"/>
            <a:ext cx="9077523" cy="1912734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Capacidad de los servicios (infraestructura / capacidad / zona Geográfica atención) : </a:t>
            </a: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Terreno: 7,4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Hectareas</a:t>
            </a:r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Bodegas: 22,000 m2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Camiones Porteadores: 20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Camiones Larga Distancia: 20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Conexiones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Reefer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: 20</a:t>
            </a:r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12 Rectángulo"/>
          <p:cNvSpPr/>
          <p:nvPr/>
        </p:nvSpPr>
        <p:spPr>
          <a:xfrm>
            <a:off x="68086" y="1892521"/>
            <a:ext cx="3075719" cy="1950635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Ubicación de las Instalaciones:</a:t>
            </a:r>
          </a:p>
          <a:p>
            <a:pPr algn="just"/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Dirección: </a:t>
            </a:r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CALLE UNO #455, TALCAHUANO</a:t>
            </a:r>
          </a:p>
          <a:p>
            <a:pPr algn="just"/>
            <a:endParaRPr lang="es-CL" sz="7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18 Rectángulo"/>
          <p:cNvSpPr/>
          <p:nvPr/>
        </p:nvSpPr>
        <p:spPr>
          <a:xfrm>
            <a:off x="35496" y="5845790"/>
            <a:ext cx="9077523" cy="959078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Contacto Empresa: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Nombre: 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Alfredo Muñoz Briones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Cargo: 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Jefe Comercial Terminales Zona Sur</a:t>
            </a:r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Tel: 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+56 41 2607312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Email:  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info.tho@marval.cl  </a:t>
            </a:r>
          </a:p>
        </p:txBody>
      </p:sp>
    </p:spTree>
    <p:extLst>
      <p:ext uri="{BB962C8B-B14F-4D97-AF65-F5344CB8AC3E}">
        <p14:creationId xmlns:p14="http://schemas.microsoft.com/office/powerpoint/2010/main" val="270060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268</Words>
  <Application>Microsoft Office PowerPoint</Application>
  <PresentationFormat>Presentación en pantalla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CORFO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Elizabeth Zapata González</dc:creator>
  <cp:lastModifiedBy>Tomas Wilson Schovelin</cp:lastModifiedBy>
  <cp:revision>60</cp:revision>
  <dcterms:created xsi:type="dcterms:W3CDTF">2015-09-09T14:37:52Z</dcterms:created>
  <dcterms:modified xsi:type="dcterms:W3CDTF">2021-07-20T18:38:25Z</dcterms:modified>
</cp:coreProperties>
</file>