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20-07-2021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99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85956"/>
            <a:ext cx="913151" cy="97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9038" y="702881"/>
            <a:ext cx="3062802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MARITIMA VALPARAISO CHILE SpA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183864" y="692696"/>
            <a:ext cx="5952387" cy="146996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Empresa: </a:t>
            </a:r>
          </a:p>
          <a:p>
            <a:pPr algn="l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Entregar a las Empresas Productoras, Exportadoras, Importadoras y de Distribución de Carga de la Zona Sur de Chile, Servicios Logísticos Integrales, Adaptándonos a sus Necesidades para Contribuir a Mejorar la Rentabilidad y Eficiencia de sus Operaciones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Visión Empresa: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Ser Líderes en Calidad y Servicio en la Operación Logística de Cargas de Exportación, Importación o Nacional, Relacionadas a los Puertos de la Región del Bío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Bío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y la Macrozona Sur, Generando Valor a Largo Plazo para Nuestros Clientes.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183863" y="2162661"/>
            <a:ext cx="5952387" cy="168049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Servicios Logísticos relacionados a la carga y contenedores tales como: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Recepción, Despacho, Almacenaje y Transporte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Almacenaje, Consolidación y Desconsolidación de Contenedores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Transporte de Carga Suelta o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Containers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Arriendo de Equipos tales como Grúas Horquillas o Portacontenedores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Servicios de Pulverizado y Fumigación de Carga y Contenedores (próximamente)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Arriendos de Bodega</a:t>
            </a:r>
          </a:p>
          <a:p>
            <a:pPr marL="171450" indent="-171450" algn="just">
              <a:buFontTx/>
              <a:buChar char="-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Suministro Eléctrico para Unidades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Reefer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marL="171450" indent="-171450" algn="just">
              <a:buFontTx/>
              <a:buChar char="-"/>
            </a:pP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marL="171450" indent="-171450" algn="just">
              <a:buFontTx/>
              <a:buChar char="-"/>
            </a:pP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81003" y="1245454"/>
            <a:ext cx="3062802" cy="60650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www.marval.cl/logistica/</a:t>
            </a:r>
          </a:p>
        </p:txBody>
      </p:sp>
      <p:sp>
        <p:nvSpPr>
          <p:cNvPr id="22" name="18 Rectángulo"/>
          <p:cNvSpPr/>
          <p:nvPr/>
        </p:nvSpPr>
        <p:spPr>
          <a:xfrm>
            <a:off x="46028" y="3933056"/>
            <a:ext cx="9077523" cy="1912734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 : 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Terreno: 7,4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Hectareas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Bodegas: 22,000 m2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Camiones Porteadores: 20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Camiones Larga Distancia: 20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Conexiones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Reefer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: 20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12 Rectángulo"/>
          <p:cNvSpPr/>
          <p:nvPr/>
        </p:nvSpPr>
        <p:spPr>
          <a:xfrm>
            <a:off x="68086" y="1892521"/>
            <a:ext cx="3075719" cy="195063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Instalaciones: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Dirección: 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CALLE UNO #455, TALCAHUANO</a:t>
            </a:r>
          </a:p>
          <a:p>
            <a:pPr algn="just"/>
            <a:endParaRPr lang="es-CL" sz="7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35496" y="5845790"/>
            <a:ext cx="9077523" cy="95907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Contacto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Alfredo Muñoz Briones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Jefe Comercial Terminales Zona Sur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+56 41 2607312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 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info.tho@marval.cl  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268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Tomas Wilson Schovelin</cp:lastModifiedBy>
  <cp:revision>60</cp:revision>
  <dcterms:created xsi:type="dcterms:W3CDTF">2015-09-09T14:37:52Z</dcterms:created>
  <dcterms:modified xsi:type="dcterms:W3CDTF">2021-07-20T18:38:25Z</dcterms:modified>
</cp:coreProperties>
</file>