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65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754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0439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857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944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7080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2820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966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1031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8591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8675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049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1794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ycsa.c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cortes@dycsa.c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99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85956"/>
            <a:ext cx="913151" cy="97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-7749" y="-1705"/>
            <a:ext cx="9144000" cy="3385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b="1" dirty="0">
                <a:ln w="3175">
                  <a:noFill/>
                </a:ln>
                <a:solidFill>
                  <a:schemeClr val="bg1"/>
                </a:solidFill>
              </a:rPr>
              <a:t>Propuesta Ficha – Catálogo de Servicio  Comunidad Logística  Talcahuano</a:t>
            </a:r>
            <a:endParaRPr lang="es-CL" sz="1600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9038" y="702881"/>
            <a:ext cx="3062802" cy="483076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Nombre de la Empresa: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DYC SERVICIOS LOGISTICOS SA 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3183864" y="692696"/>
            <a:ext cx="5952387" cy="1725247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Misión Empresa: </a:t>
            </a:r>
          </a:p>
          <a:p>
            <a:pPr algn="just"/>
            <a:r>
              <a:rPr lang="es-ES" sz="1200" b="0" i="0" dirty="0">
                <a:solidFill>
                  <a:srgbClr val="727272"/>
                </a:solidFill>
                <a:effectLst/>
                <a:latin typeface="Roboto" panose="02000000000000000000" pitchFamily="2" charset="0"/>
              </a:rPr>
              <a:t>D&amp;C ofrece servicios y productos orientados a aumentar la productividad y eficiencia de la administración logística de inventarios de contenedores marítimos, a través del uso de alta tecnología en todos sus procesos y sistematización de las funciones de atención al cliente, con un equipo humano de alta preparación y motivación al servicio.</a:t>
            </a:r>
            <a:endParaRPr lang="es-CL" sz="1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Visión Empresa:</a:t>
            </a:r>
            <a:r>
              <a:rPr lang="es-ES" sz="1200" b="0" i="0" dirty="0">
                <a:solidFill>
                  <a:srgbClr val="727272"/>
                </a:solidFill>
                <a:effectLst/>
                <a:latin typeface="Roboto" panose="02000000000000000000" pitchFamily="2" charset="0"/>
              </a:rPr>
              <a:t>Queremos ser conocidos como agentes económicos eficientes, en términos de calidad y costo, agregando a nuestras funciones un alto nivel de evolución de la informática, el factor humano y el amplio conocimiento en el manejo de contenedores refrigerados y manejo de carga sensible. La flexibilidad y adaptabilidad de representar a nuestros clientes en el mercado, por cada servicio que hacemos.</a:t>
            </a:r>
            <a:endParaRPr lang="es-CL" sz="1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xxxxxxxxxxxxxxxxxxx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183863" y="2924944"/>
            <a:ext cx="5952387" cy="648072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Propuesta valor / actividad de la empresa</a:t>
            </a:r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ACTIVIDAD DE SERVICIOS VINCULADOS AL TRANSPORTE TERRESTRE 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81003" y="1245454"/>
            <a:ext cx="3062802" cy="606508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Página Web de la Empresa: </a:t>
            </a:r>
          </a:p>
          <a:p>
            <a:pPr algn="just"/>
            <a:r>
              <a:rPr lang="en-US" sz="1200" u="sng" dirty="0">
                <a:hlinkClick r:id="rId3"/>
              </a:rPr>
              <a:t>http://www.dycsa.cl</a:t>
            </a:r>
            <a:endParaRPr lang="es-C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18 Rectángulo"/>
          <p:cNvSpPr/>
          <p:nvPr/>
        </p:nvSpPr>
        <p:spPr>
          <a:xfrm>
            <a:off x="46028" y="3933056"/>
            <a:ext cx="9077523" cy="1912734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Capacidad de los servicios (infraestructura / capacidad / zona Geográfica atención) : </a:t>
            </a: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1,5 </a:t>
            </a:r>
            <a:r>
              <a:rPr lang="es-CL" sz="1200" dirty="0">
                <a:solidFill>
                  <a:srgbClr val="4D5156"/>
                </a:solidFill>
                <a:latin typeface="arial" panose="020B0604020202020204" pitchFamily="34" charset="0"/>
              </a:rPr>
              <a:t>H</a:t>
            </a:r>
            <a:r>
              <a:rPr lang="es-CL" sz="12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ectárea</a:t>
            </a:r>
          </a:p>
          <a:p>
            <a:pPr algn="just"/>
            <a:r>
              <a:rPr lang="es-CL" sz="1200" dirty="0">
                <a:solidFill>
                  <a:srgbClr val="4D5156"/>
                </a:solidFill>
                <a:latin typeface="arial" panose="020B0604020202020204" pitchFamily="34" charset="0"/>
              </a:rPr>
              <a:t>1.600 Bodegas </a:t>
            </a:r>
          </a:p>
          <a:p>
            <a:pPr algn="just"/>
            <a:r>
              <a:rPr lang="es-CL" sz="1200" b="1" dirty="0">
                <a:solidFill>
                  <a:srgbClr val="4D5156"/>
                </a:solidFill>
                <a:latin typeface="arial" panose="020B0604020202020204" pitchFamily="34" charset="0"/>
              </a:rPr>
              <a:t>03 </a:t>
            </a:r>
            <a:r>
              <a:rPr lang="es-CL" sz="1200" b="1" dirty="0" err="1">
                <a:solidFill>
                  <a:srgbClr val="4D5156"/>
                </a:solidFill>
                <a:latin typeface="arial" panose="020B0604020202020204" pitchFamily="34" charset="0"/>
              </a:rPr>
              <a:t>Gruas</a:t>
            </a:r>
            <a:r>
              <a:rPr lang="es-CL" sz="1200" b="1" dirty="0">
                <a:solidFill>
                  <a:srgbClr val="4D5156"/>
                </a:solidFill>
                <a:latin typeface="arial" panose="020B0604020202020204" pitchFamily="34" charset="0"/>
              </a:rPr>
              <a:t> Porta Contenedores 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12 Rectángulo"/>
          <p:cNvSpPr/>
          <p:nvPr/>
        </p:nvSpPr>
        <p:spPr>
          <a:xfrm>
            <a:off x="31220" y="1896240"/>
            <a:ext cx="3075719" cy="1680495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Ubicación de las Instalaciones:</a:t>
            </a:r>
          </a:p>
          <a:p>
            <a:pPr algn="just"/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Dirección: </a:t>
            </a:r>
            <a:r>
              <a:rPr lang="es-ES" sz="1200" dirty="0">
                <a:solidFill>
                  <a:srgbClr val="727272"/>
                </a:solidFill>
                <a:latin typeface="Roboto" panose="02000000000000000000" pitchFamily="2" charset="0"/>
              </a:rPr>
              <a:t>Av. Evangelista Torricelli 1764, Parque Empresarial del Bio-Bio, Talcahuano</a:t>
            </a:r>
            <a:endParaRPr lang="es-CL" sz="1200" dirty="0">
              <a:solidFill>
                <a:srgbClr val="727272"/>
              </a:solidFill>
              <a:latin typeface="Roboto" panose="02000000000000000000" pitchFamily="2" charset="0"/>
            </a:endParaRPr>
          </a:p>
        </p:txBody>
      </p:sp>
      <p:sp>
        <p:nvSpPr>
          <p:cNvPr id="12" name="18 Rectángulo"/>
          <p:cNvSpPr/>
          <p:nvPr/>
        </p:nvSpPr>
        <p:spPr>
          <a:xfrm>
            <a:off x="13032" y="5864317"/>
            <a:ext cx="9077523" cy="959078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Contacto Empresa: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Nombre: 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RODRIGO CORTES  C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Cargo:   GERENTE ZONAL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Tel:  </a:t>
            </a:r>
            <a:r>
              <a:rPr lang="es-CL" sz="100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+56 9 32297539</a:t>
            </a:r>
            <a:endParaRPr lang="es-CL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Email:  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u="sng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rcortes@dycsa.cl</a:t>
            </a:r>
            <a:endParaRPr lang="es-CL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60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3537</TotalTime>
  <Words>244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Roboto</vt:lpstr>
      <vt:lpstr>Tema de Office</vt:lpstr>
      <vt:lpstr>Presentación de PowerPoint</vt:lpstr>
    </vt:vector>
  </TitlesOfParts>
  <Company>CORFO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Elizabeth Zapata González</dc:creator>
  <cp:lastModifiedBy>Tomas Wilson Schovelin</cp:lastModifiedBy>
  <cp:revision>61</cp:revision>
  <dcterms:created xsi:type="dcterms:W3CDTF">2015-09-09T14:37:52Z</dcterms:created>
  <dcterms:modified xsi:type="dcterms:W3CDTF">2021-07-20T16:27:31Z</dcterms:modified>
</cp:coreProperties>
</file>