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269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754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0439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857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944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08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820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966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031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591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675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049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1ED9F-3019-48E7-A706-3BC866E49119}" type="datetimeFigureOut">
              <a:rPr lang="es-CL" smtClean="0"/>
              <a:pPr/>
              <a:t>31-08-21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7" name="MSIPCMContentMarking" descr="{&quot;HashCode&quot;:24823256,&quot;Placement&quot;:&quot;Footer&quot;,&quot;Top&quot;:519.343,&quot;Left&quot;:0.0,&quot;SlideWidth&quot;:720,&quot;SlideHeight&quot;:540}">
            <a:extLst>
              <a:ext uri="{FF2B5EF4-FFF2-40B4-BE49-F238E27FC236}">
                <a16:creationId xmlns:a16="http://schemas.microsoft.com/office/drawing/2014/main" id="{12133210-7370-4DF2-BD33-2FEB49ECA04B}"/>
              </a:ext>
            </a:extLst>
          </p:cNvPr>
          <p:cNvSpPr txBox="1"/>
          <p:nvPr userDrawn="1"/>
        </p:nvSpPr>
        <p:spPr>
          <a:xfrm>
            <a:off x="0" y="6595656"/>
            <a:ext cx="133983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s-CL" sz="1000">
                <a:solidFill>
                  <a:srgbClr val="000000"/>
                </a:solidFill>
                <a:latin typeface="Calibri" panose="020F0502020204030204" pitchFamily="34" charset="0"/>
              </a:rPr>
              <a:t>Classification: Public</a:t>
            </a:r>
          </a:p>
        </p:txBody>
      </p:sp>
    </p:spTree>
    <p:extLst>
      <p:ext uri="{BB962C8B-B14F-4D97-AF65-F5344CB8AC3E}">
        <p14:creationId xmlns:p14="http://schemas.microsoft.com/office/powerpoint/2010/main" val="161794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taineroperators.c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99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85956"/>
            <a:ext cx="913151" cy="97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-7749" y="-1705"/>
            <a:ext cx="9144000" cy="3385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ln w="3175">
                  <a:noFill/>
                </a:ln>
                <a:solidFill>
                  <a:schemeClr val="bg1"/>
                </a:solidFill>
              </a:rPr>
              <a:t>Propuesta Ficha – Catálogo de Servicio  Comunidad Logística  Talcahuano</a:t>
            </a:r>
            <a:endParaRPr lang="es-CL" sz="1600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9038" y="702881"/>
            <a:ext cx="3062802" cy="483076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 de la Empresa: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Container </a:t>
            </a:r>
            <a:r>
              <a:rPr lang="es-ES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Operators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3183864" y="692696"/>
            <a:ext cx="5952387" cy="1556887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Misión Empresa: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Nuestros valores son la base del éxito de nuestra empresa. Guían nuestras decisiones y nuestras relaciones con clientes, socios, proveedores, empleados y la sociedad en general. Al vivir estos valores, trabajamos al unísono para lograr nuestros imperativos estratégicos. Además, como organización nos regimos por estrictas pautas éticas.</a:t>
            </a:r>
          </a:p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Visión Empresa: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 que queremos ser "los mejores en su clase”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183863" y="2162661"/>
            <a:ext cx="5952387" cy="141035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Propuesta valor / actividad de la empresa</a:t>
            </a:r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Depósito de contenedores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dry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reefer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servicios de consolidación/ desconsolidación.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Servicio de embalaje, paletizado y almacenaje de carga.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Transporte intermodal.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  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81003" y="1245454"/>
            <a:ext cx="3062802" cy="606508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Página Web de la Empresa: 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www.containeroperators.cl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22" name="18 Rectángulo"/>
          <p:cNvSpPr/>
          <p:nvPr/>
        </p:nvSpPr>
        <p:spPr>
          <a:xfrm>
            <a:off x="46028" y="3933056"/>
            <a:ext cx="9077523" cy="1912734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Capacidad de los servicios (infraestructura / capacidad / zona Geográfica atención) : 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Contopsa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Arenales: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hectáreas y 17.500 m2 de bodegas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3.076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TEUs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almacenaje y 30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pluggins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contenedores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reefer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reach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stacker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1 top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lifter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contenedores full.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reach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stacker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3 top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lifter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contenedores vacíos</a:t>
            </a:r>
          </a:p>
        </p:txBody>
      </p:sp>
      <p:sp>
        <p:nvSpPr>
          <p:cNvPr id="23" name="12 Rectángulo"/>
          <p:cNvSpPr/>
          <p:nvPr/>
        </p:nvSpPr>
        <p:spPr>
          <a:xfrm>
            <a:off x="68086" y="1892521"/>
            <a:ext cx="3075719" cy="168049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Ubicación de las Instalaciones:</a:t>
            </a: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Dirección: Juan Antonio Rios 185, San Vicente Talcahuano</a:t>
            </a:r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  <a:p>
            <a:pPr algn="just"/>
            <a:endParaRPr lang="es-CL" sz="7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18 Rectángulo"/>
          <p:cNvSpPr/>
          <p:nvPr/>
        </p:nvSpPr>
        <p:spPr>
          <a:xfrm>
            <a:off x="35496" y="5845790"/>
            <a:ext cx="9077523" cy="959078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Contacto Empresa: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Nombre:  Luis Aguillón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Cargo: 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WnD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Manager </a:t>
            </a: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Warehousing &amp; Distribution Product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Tel:  +56944394097 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Email:   luis.aguillon@contopsa.cl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060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236</Words>
  <Application>Microsoft Macintosh PowerPoint</Application>
  <PresentationFormat>Presentación en pantalla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CORFO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Elizabeth Zapata González</dc:creator>
  <cp:lastModifiedBy>Office 65</cp:lastModifiedBy>
  <cp:revision>61</cp:revision>
  <dcterms:created xsi:type="dcterms:W3CDTF">2015-09-09T14:37:52Z</dcterms:created>
  <dcterms:modified xsi:type="dcterms:W3CDTF">2021-08-31T13:10:20Z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55b24b8-e69b-4583-bfd0-d64b5cee0119_Enabled">
    <vt:lpwstr>true</vt:lpwstr>
  </property>
  <property fmtid="{D5CDD505-2E9C-101B-9397-08002B2CF9AE}" pid="3" name="MSIP_Label_455b24b8-e69b-4583-bfd0-d64b5cee0119_SetDate">
    <vt:lpwstr>2021-08-26T14:27:26Z</vt:lpwstr>
  </property>
  <property fmtid="{D5CDD505-2E9C-101B-9397-08002B2CF9AE}" pid="4" name="MSIP_Label_455b24b8-e69b-4583-bfd0-d64b5cee0119_Method">
    <vt:lpwstr>Privileged</vt:lpwstr>
  </property>
  <property fmtid="{D5CDD505-2E9C-101B-9397-08002B2CF9AE}" pid="5" name="MSIP_Label_455b24b8-e69b-4583-bfd0-d64b5cee0119_Name">
    <vt:lpwstr>Public</vt:lpwstr>
  </property>
  <property fmtid="{D5CDD505-2E9C-101B-9397-08002B2CF9AE}" pid="6" name="MSIP_Label_455b24b8-e69b-4583-bfd0-d64b5cee0119_SiteId">
    <vt:lpwstr>05d75c05-fa1a-42e7-9cf1-eb416c396f2d</vt:lpwstr>
  </property>
  <property fmtid="{D5CDD505-2E9C-101B-9397-08002B2CF9AE}" pid="7" name="MSIP_Label_455b24b8-e69b-4583-bfd0-d64b5cee0119_ActionId">
    <vt:lpwstr>9d5f10da-d511-439c-923b-6886217a6bb7</vt:lpwstr>
  </property>
  <property fmtid="{D5CDD505-2E9C-101B-9397-08002B2CF9AE}" pid="8" name="MSIP_Label_455b24b8-e69b-4583-bfd0-d64b5cee0119_ContentBits">
    <vt:lpwstr>2</vt:lpwstr>
  </property>
</Properties>
</file>