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77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ED9F-3019-48E7-A706-3BC866E49119}" type="datetimeFigureOut">
              <a:rPr lang="es-CL" smtClean="0"/>
              <a:pPr/>
              <a:t>26-09-2022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99E1-9B03-4AA4-BFE4-028F362631CF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1754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ED9F-3019-48E7-A706-3BC866E49119}" type="datetimeFigureOut">
              <a:rPr lang="es-CL" smtClean="0"/>
              <a:pPr/>
              <a:t>26-09-2022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99E1-9B03-4AA4-BFE4-028F362631CF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439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ED9F-3019-48E7-A706-3BC866E49119}" type="datetimeFigureOut">
              <a:rPr lang="es-CL" smtClean="0"/>
              <a:pPr/>
              <a:t>26-09-2022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99E1-9B03-4AA4-BFE4-028F362631CF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1857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ED9F-3019-48E7-A706-3BC866E49119}" type="datetimeFigureOut">
              <a:rPr lang="es-CL" smtClean="0"/>
              <a:pPr/>
              <a:t>26-09-2022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99E1-9B03-4AA4-BFE4-028F362631CF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6944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ED9F-3019-48E7-A706-3BC866E49119}" type="datetimeFigureOut">
              <a:rPr lang="es-CL" smtClean="0"/>
              <a:pPr/>
              <a:t>26-09-2022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99E1-9B03-4AA4-BFE4-028F362631CF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7080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ED9F-3019-48E7-A706-3BC866E49119}" type="datetimeFigureOut">
              <a:rPr lang="es-CL" smtClean="0"/>
              <a:pPr/>
              <a:t>26-09-2022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99E1-9B03-4AA4-BFE4-028F362631CF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820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ED9F-3019-48E7-A706-3BC866E49119}" type="datetimeFigureOut">
              <a:rPr lang="es-CL" smtClean="0"/>
              <a:pPr/>
              <a:t>26-09-2022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99E1-9B03-4AA4-BFE4-028F362631CF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1966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ED9F-3019-48E7-A706-3BC866E49119}" type="datetimeFigureOut">
              <a:rPr lang="es-CL" smtClean="0"/>
              <a:pPr/>
              <a:t>26-09-2022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99E1-9B03-4AA4-BFE4-028F362631CF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1031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ED9F-3019-48E7-A706-3BC866E49119}" type="datetimeFigureOut">
              <a:rPr lang="es-CL" smtClean="0"/>
              <a:pPr/>
              <a:t>26-09-2022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99E1-9B03-4AA4-BFE4-028F362631CF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8591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ED9F-3019-48E7-A706-3BC866E49119}" type="datetimeFigureOut">
              <a:rPr lang="es-CL" smtClean="0"/>
              <a:pPr/>
              <a:t>26-09-2022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99E1-9B03-4AA4-BFE4-028F362631CF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675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ED9F-3019-48E7-A706-3BC866E49119}" type="datetimeFigureOut">
              <a:rPr lang="es-CL" smtClean="0"/>
              <a:pPr/>
              <a:t>26-09-2022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99E1-9B03-4AA4-BFE4-028F362631CF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049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1ED9F-3019-48E7-A706-3BC866E49119}" type="datetimeFigureOut">
              <a:rPr lang="es-CL" smtClean="0"/>
              <a:pPr/>
              <a:t>26-09-2022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399E1-9B03-4AA4-BFE4-028F362631CF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1794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fael.correa@cmpc.c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99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46944"/>
            <a:ext cx="913151" cy="97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-7749" y="-1705"/>
            <a:ext cx="9144000" cy="33855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ln w="3175">
                  <a:noFill/>
                </a:ln>
                <a:solidFill>
                  <a:schemeClr val="bg1"/>
                </a:solidFill>
              </a:rPr>
              <a:t>Propuesta Ficha – Catálogo de Servicio  Comunidad Logística  Talcahuano</a:t>
            </a:r>
            <a:endParaRPr lang="es-CL" sz="1600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038" y="363869"/>
            <a:ext cx="3062802" cy="483076"/>
          </a:xfrm>
          <a:prstGeom prst="rect">
            <a:avLst/>
          </a:prstGeom>
          <a:ln w="31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Nombre de la Empresa:</a:t>
            </a:r>
          </a:p>
          <a:p>
            <a:pPr algn="just"/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Cmpc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Celulosa S.A.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122575" y="363869"/>
            <a:ext cx="5952387" cy="1410355"/>
          </a:xfrm>
          <a:prstGeom prst="rect">
            <a:avLst/>
          </a:prstGeom>
          <a:ln w="31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Misión </a:t>
            </a: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Empresa y visión:</a:t>
            </a:r>
          </a:p>
          <a:p>
            <a:pPr algn="just"/>
            <a:r>
              <a:rPr lang="es-ES" sz="1200" b="1" dirty="0" smtClean="0"/>
              <a:t>Visión </a:t>
            </a:r>
            <a:r>
              <a:rPr lang="es-ES" sz="1200" dirty="0" smtClean="0"/>
              <a:t>: CMPC </a:t>
            </a:r>
            <a:r>
              <a:rPr lang="es-ES" sz="1200" dirty="0" err="1"/>
              <a:t>Pulp</a:t>
            </a:r>
            <a:r>
              <a:rPr lang="es-ES" sz="1200" dirty="0"/>
              <a:t> apunta a ser líder en soluciones sostenibles con fibras naturales para mejorar la vida de las personas</a:t>
            </a:r>
            <a:r>
              <a:rPr lang="es-ES" sz="1200" dirty="0" smtClean="0"/>
              <a:t>.</a:t>
            </a:r>
          </a:p>
          <a:p>
            <a:pPr fontAlgn="base"/>
            <a:r>
              <a:rPr lang="es-ES" sz="1100" b="1" dirty="0" smtClean="0"/>
              <a:t>Misión : </a:t>
            </a:r>
            <a:r>
              <a:rPr lang="es-ES" sz="1100" dirty="0" smtClean="0"/>
              <a:t>Liderar </a:t>
            </a:r>
            <a:r>
              <a:rPr lang="es-ES" sz="1100" dirty="0"/>
              <a:t>un proceso de transformación, agregando valor a nuestros colaboradores, clientes, medio ambiente y accionistas.</a:t>
            </a:r>
          </a:p>
          <a:p>
            <a:pPr fontAlgn="base"/>
            <a:r>
              <a:rPr lang="es-ES" sz="1100" dirty="0"/>
              <a:t>Promover la excelencia en todos nuestros procesos a través de la mejora continua y la innovación.</a:t>
            </a:r>
          </a:p>
          <a:p>
            <a:pPr fontAlgn="base"/>
            <a:r>
              <a:rPr lang="es-ES" sz="1100" dirty="0"/>
              <a:t>Garantizar la sostenibilidad y el desarrollo local en las áreas en las que operamos.</a:t>
            </a:r>
          </a:p>
          <a:p>
            <a:pPr algn="just"/>
            <a:endParaRPr lang="es-ES" sz="1100" dirty="0" smtClean="0"/>
          </a:p>
          <a:p>
            <a:pPr algn="just"/>
            <a:endParaRPr lang="es-ES" sz="1200" dirty="0"/>
          </a:p>
          <a:p>
            <a:pPr algn="just"/>
            <a:endParaRPr lang="es-CL" sz="12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106303" y="1823649"/>
            <a:ext cx="5952387" cy="1410355"/>
          </a:xfrm>
          <a:prstGeom prst="rect">
            <a:avLst/>
          </a:prstGeom>
          <a:ln w="31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ES" sz="1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Propuesta valor / actividad de la empresa</a:t>
            </a:r>
            <a:r>
              <a:rPr lang="es-CL" sz="1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81003" y="906442"/>
            <a:ext cx="3062802" cy="606508"/>
          </a:xfrm>
          <a:prstGeom prst="rect">
            <a:avLst/>
          </a:prstGeom>
          <a:ln w="31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Página Web de la Empresa: </a:t>
            </a:r>
          </a:p>
          <a:p>
            <a:pPr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www.cmpcpulp.com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18 Rectángulo"/>
          <p:cNvSpPr/>
          <p:nvPr/>
        </p:nvSpPr>
        <p:spPr>
          <a:xfrm>
            <a:off x="81003" y="3391756"/>
            <a:ext cx="9077523" cy="2413507"/>
          </a:xfrm>
          <a:prstGeom prst="rect">
            <a:avLst/>
          </a:prstGeom>
          <a:ln w="31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Capacidad de los servicios (infraestructura / capacidad / zona Geográfica atención) : </a:t>
            </a:r>
          </a:p>
          <a:p>
            <a:pPr algn="just"/>
            <a:endParaRPr lang="es-C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C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C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12 Rectángulo"/>
          <p:cNvSpPr/>
          <p:nvPr/>
        </p:nvSpPr>
        <p:spPr>
          <a:xfrm>
            <a:off x="68086" y="1553509"/>
            <a:ext cx="3075719" cy="1680495"/>
          </a:xfrm>
          <a:prstGeom prst="rect">
            <a:avLst/>
          </a:prstGeom>
          <a:ln w="31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Ubicación de las Instalaciones</a:t>
            </a:r>
          </a:p>
          <a:p>
            <a:pPr algn="just"/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Dirección: </a:t>
            </a:r>
          </a:p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Agustinas 1343, Piso 3 Santiago.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endParaRPr>
          </a:p>
          <a:p>
            <a:pPr algn="just"/>
            <a:endParaRPr lang="es-CL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18 Rectángulo"/>
          <p:cNvSpPr/>
          <p:nvPr/>
        </p:nvSpPr>
        <p:spPr>
          <a:xfrm>
            <a:off x="81003" y="5897503"/>
            <a:ext cx="9077523" cy="959078"/>
          </a:xfrm>
          <a:prstGeom prst="rect">
            <a:avLst/>
          </a:prstGeom>
          <a:ln w="31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Contacto Empresa: </a:t>
            </a:r>
          </a:p>
          <a:p>
            <a:pPr algn="just"/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Nombre</a:t>
            </a:r>
            <a:r>
              <a:rPr lang="es-C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Rafael Correa Lira / Francisco García Pérez</a:t>
            </a: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 </a:t>
            </a:r>
          </a:p>
          <a:p>
            <a:pPr algn="just"/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Cargo: </a:t>
            </a:r>
            <a:r>
              <a:rPr lang="es-C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Gerente Planificación &amp; Logística Nacional / Subgerente de Integración Operación Portuaria</a:t>
            </a: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algn="just"/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</a:t>
            </a:r>
            <a:r>
              <a:rPr lang="es-C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2 441 2000 / 41 2922200</a:t>
            </a: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  </a:t>
            </a: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	</a:t>
            </a:r>
            <a:endParaRPr lang="es-C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Email</a:t>
            </a:r>
            <a:r>
              <a:rPr lang="es-C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C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Rafael.correa@cmpc.cl</a:t>
            </a:r>
            <a:r>
              <a:rPr lang="es-C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/ francisco.garciap@cmpc.cl</a:t>
            </a: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717032"/>
            <a:ext cx="3491880" cy="19619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3713253"/>
            <a:ext cx="4112639" cy="19657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1983560"/>
            <a:ext cx="1134643" cy="12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0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153</Words>
  <Application>Microsoft Office PowerPoint</Application>
  <PresentationFormat>Presentación en pantalla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>CORFO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Elizabeth Zapata González</dc:creator>
  <cp:lastModifiedBy>Victor Chandia Bastias  (Portuaria CMPC)</cp:lastModifiedBy>
  <cp:revision>64</cp:revision>
  <dcterms:created xsi:type="dcterms:W3CDTF">2015-09-09T14:37:52Z</dcterms:created>
  <dcterms:modified xsi:type="dcterms:W3CDTF">2022-09-26T15:18:08Z</dcterms:modified>
</cp:coreProperties>
</file>