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>
      <p:cViewPr varScale="1">
        <p:scale>
          <a:sx n="114" d="100"/>
          <a:sy n="114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o Alvarez" userId="22284e4e-bd04-49ee-90ff-82fb16e25917" providerId="ADAL" clId="{0FFE4429-3FA2-4E61-98D7-4D26741C8F28}"/>
    <pc:docChg chg="undo modSld">
      <pc:chgData name="Marcelo Alvarez" userId="22284e4e-bd04-49ee-90ff-82fb16e25917" providerId="ADAL" clId="{0FFE4429-3FA2-4E61-98D7-4D26741C8F28}" dt="2021-07-19T14:21:00.963" v="250" actId="20577"/>
      <pc:docMkLst>
        <pc:docMk/>
      </pc:docMkLst>
      <pc:sldChg chg="modSp">
        <pc:chgData name="Marcelo Alvarez" userId="22284e4e-bd04-49ee-90ff-82fb16e25917" providerId="ADAL" clId="{0FFE4429-3FA2-4E61-98D7-4D26741C8F28}" dt="2021-07-19T14:21:00.963" v="250" actId="20577"/>
        <pc:sldMkLst>
          <pc:docMk/>
          <pc:sldMk cId="270060530" sldId="257"/>
        </pc:sldMkLst>
        <pc:spChg chg="mod">
          <ac:chgData name="Marcelo Alvarez" userId="22284e4e-bd04-49ee-90ff-82fb16e25917" providerId="ADAL" clId="{0FFE4429-3FA2-4E61-98D7-4D26741C8F28}" dt="2021-07-19T14:13:45.560" v="9" actId="13926"/>
          <ac:spMkLst>
            <pc:docMk/>
            <pc:sldMk cId="270060530" sldId="257"/>
            <ac:spMk id="11" creationId="{00000000-0000-0000-0000-000000000000}"/>
          </ac:spMkLst>
        </pc:spChg>
        <pc:spChg chg="mod">
          <ac:chgData name="Marcelo Alvarez" userId="22284e4e-bd04-49ee-90ff-82fb16e25917" providerId="ADAL" clId="{0FFE4429-3FA2-4E61-98D7-4D26741C8F28}" dt="2021-07-19T14:14:26.877" v="19" actId="13926"/>
          <ac:spMkLst>
            <pc:docMk/>
            <pc:sldMk cId="270060530" sldId="257"/>
            <ac:spMk id="12" creationId="{00000000-0000-0000-0000-000000000000}"/>
          </ac:spMkLst>
        </pc:spChg>
        <pc:spChg chg="mod">
          <ac:chgData name="Marcelo Alvarez" userId="22284e4e-bd04-49ee-90ff-82fb16e25917" providerId="ADAL" clId="{0FFE4429-3FA2-4E61-98D7-4D26741C8F28}" dt="2021-07-19T14:13:51.304" v="11" actId="13926"/>
          <ac:spMkLst>
            <pc:docMk/>
            <pc:sldMk cId="270060530" sldId="257"/>
            <ac:spMk id="14" creationId="{00000000-0000-0000-0000-000000000000}"/>
          </ac:spMkLst>
        </pc:spChg>
        <pc:spChg chg="mod">
          <ac:chgData name="Marcelo Alvarez" userId="22284e4e-bd04-49ee-90ff-82fb16e25917" providerId="ADAL" clId="{0FFE4429-3FA2-4E61-98D7-4D26741C8F28}" dt="2021-07-19T14:21:00.963" v="250" actId="20577"/>
          <ac:spMkLst>
            <pc:docMk/>
            <pc:sldMk cId="270060530" sldId="257"/>
            <ac:spMk id="16" creationId="{00000000-0000-0000-0000-000000000000}"/>
          </ac:spMkLst>
        </pc:spChg>
        <pc:spChg chg="mod">
          <ac:chgData name="Marcelo Alvarez" userId="22284e4e-bd04-49ee-90ff-82fb16e25917" providerId="ADAL" clId="{0FFE4429-3FA2-4E61-98D7-4D26741C8F28}" dt="2021-07-19T14:13:54.533" v="12" actId="13926"/>
          <ac:spMkLst>
            <pc:docMk/>
            <pc:sldMk cId="270060530" sldId="257"/>
            <ac:spMk id="20" creationId="{00000000-0000-0000-0000-000000000000}"/>
          </ac:spMkLst>
        </pc:spChg>
        <pc:spChg chg="mod">
          <ac:chgData name="Marcelo Alvarez" userId="22284e4e-bd04-49ee-90ff-82fb16e25917" providerId="ADAL" clId="{0FFE4429-3FA2-4E61-98D7-4D26741C8F28}" dt="2021-07-19T14:17:04.760" v="94" actId="14100"/>
          <ac:spMkLst>
            <pc:docMk/>
            <pc:sldMk cId="270060530" sldId="257"/>
            <ac:spMk id="22" creationId="{00000000-0000-0000-0000-000000000000}"/>
          </ac:spMkLst>
        </pc:spChg>
        <pc:spChg chg="mod">
          <ac:chgData name="Marcelo Alvarez" userId="22284e4e-bd04-49ee-90ff-82fb16e25917" providerId="ADAL" clId="{0FFE4429-3FA2-4E61-98D7-4D26741C8F28}" dt="2021-07-19T14:17:07.216" v="95" actId="14100"/>
          <ac:spMkLst>
            <pc:docMk/>
            <pc:sldMk cId="270060530" sldId="257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754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0439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857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944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08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820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966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031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591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675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049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1ED9F-3019-48E7-A706-3BC866E49119}" type="datetimeFigureOut">
              <a:rPr lang="es-CL" smtClean="0"/>
              <a:pPr/>
              <a:t>19-07-2021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794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umar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99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85956"/>
            <a:ext cx="913151" cy="97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-7749" y="-1705"/>
            <a:ext cx="9144000" cy="3385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ln w="3175">
                  <a:noFill/>
                </a:ln>
                <a:solidFill>
                  <a:schemeClr val="bg1"/>
                </a:solidFill>
              </a:rPr>
              <a:t>Propuesta Ficha – Catálogo de Servicio  Comunidad Logística Talcahuano</a:t>
            </a:r>
            <a:endParaRPr lang="es-CL" sz="1600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9038" y="702881"/>
            <a:ext cx="3062802" cy="483076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 de la Empresa: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BLUMAR SA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3183864" y="692696"/>
            <a:ext cx="5952387" cy="196322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Misión Empresa: </a:t>
            </a:r>
          </a:p>
          <a:p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 una Compañía líder en la industria pesquera y acuícola, siendo sostenibles en el manejo de los recursos, cuidando el medio ambiente y creando valor para nuestros accionistas, clientes y trabajadores. A la vez, buscamos entregar productos y servicios con estándares de calidad reconocidos en los mercados en que estamos presentes.</a:t>
            </a:r>
          </a:p>
          <a:p>
            <a:pPr algn="just"/>
            <a:endParaRPr lang="es-CL" sz="6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Visión Empresa: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Liderar la actividad pesquera y acuícola, satisfaciendo las expectativas de nuestros clientes</a:t>
            </a:r>
          </a:p>
          <a:p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 innovando a través de la mejora continua en la gestión y en la relación asociativa que potenciamos con nuestros trabajadores, comunidades, autoridades y en el cuidado del medio ambiente.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183863" y="2742843"/>
            <a:ext cx="5952387" cy="1653742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Propuesta valor / actividad de la empresa</a:t>
            </a:r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Desde nuestras unidades de negocio producimos alimentos e ingredientes marinos de la más alta calidad.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Pesca: captura y transformación de la pesca en formato de jurel congelado para el consumo humano, y harina de pescado para alimentos para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aqua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cultivo  y aceite de pescado para alimento de peces y consumo humano.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Salmones: cultivo, procesamiento y transformación de salmones en diferentes productos terminados, tanto frescos como congelados, y enteros o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porcionados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81003" y="1245453"/>
            <a:ext cx="3062802" cy="56014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Página Web de la Empresa: </a:t>
            </a:r>
          </a:p>
          <a:p>
            <a:pPr algn="just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www.blumar.com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22" name="18 Rectángulo"/>
          <p:cNvSpPr/>
          <p:nvPr/>
        </p:nvSpPr>
        <p:spPr>
          <a:xfrm>
            <a:off x="46028" y="4509119"/>
            <a:ext cx="9077523" cy="1224137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Capacidad de los servicios (infraestructura / capacidad / zona Geográfica atención) : </a:t>
            </a:r>
          </a:p>
          <a:p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Infraestructura: 55 Concesiones acuícolas, 37 Centros en utilización 2020, 8 Barcos operativos, 4 Plantas de harina de pescado, 6 Plantas de consumo humano, 3 Frigoríficos</a:t>
            </a:r>
          </a:p>
          <a:p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Capacidad: Planta de Procesamiento de Salmones Talcahuano: capacidad de producción de 57 mil toneladas al año. Planta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Entrevientos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Porcesamiento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Salmones en Punta Arenas: capacidad de proceso de 50 mil toneladas de materia prima por año.</a:t>
            </a:r>
          </a:p>
          <a:p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Zona Geográfica: Caldera, Santiago, Talcahuano, Coronel, Corral, Puerto Montt, Aysén, Punta Arenas</a:t>
            </a:r>
          </a:p>
        </p:txBody>
      </p:sp>
      <p:sp>
        <p:nvSpPr>
          <p:cNvPr id="23" name="12 Rectángulo"/>
          <p:cNvSpPr/>
          <p:nvPr/>
        </p:nvSpPr>
        <p:spPr>
          <a:xfrm>
            <a:off x="35496" y="1868323"/>
            <a:ext cx="3075719" cy="2528262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Ubicación de las Instalaciones:</a:t>
            </a:r>
          </a:p>
          <a:p>
            <a:pPr algn="just"/>
            <a:endParaRPr lang="es-ES" sz="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Direcciones: </a:t>
            </a:r>
          </a:p>
          <a:p>
            <a:pPr algn="just"/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Industrias 1190, Caldera</a:t>
            </a:r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Colon 2400, Talcahuano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Isla Rocuant S/N, Talcahuano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Golondrinas 1536, Talcahuano</a:t>
            </a:r>
          </a:p>
          <a:p>
            <a:pPr algn="just"/>
            <a:r>
              <a:rPr lang="pt-B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Pedro Montt 667, Talcahuano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Coronel, Talcahuano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O´Higgins 300, Corral, Valdivia</a:t>
            </a:r>
          </a:p>
          <a:p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Juan Soler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Manfredini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11, Oficina 1202 Puerto Montt.</a:t>
            </a:r>
          </a:p>
          <a:p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Presidente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Ibañez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07200, Punta Aren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12" name="18 Rectángulo"/>
          <p:cNvSpPr/>
          <p:nvPr/>
        </p:nvSpPr>
        <p:spPr>
          <a:xfrm>
            <a:off x="35496" y="5845790"/>
            <a:ext cx="9077523" cy="959078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Contacto Empresa: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Nombre:  Marcelo Álvarez S.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Cargo:  Subgerente de Logística 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Tel:  412269400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Email:   marcelo.alvarez@blumar.com  </a:t>
            </a:r>
          </a:p>
        </p:txBody>
      </p:sp>
    </p:spTree>
    <p:extLst>
      <p:ext uri="{BB962C8B-B14F-4D97-AF65-F5344CB8AC3E}">
        <p14:creationId xmlns:p14="http://schemas.microsoft.com/office/powerpoint/2010/main" val="270060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D8D0D7D196A5442879B7B1C51E185A5" ma:contentTypeVersion="13" ma:contentTypeDescription="Crear nuevo documento." ma:contentTypeScope="" ma:versionID="a9f9f7df2e009a2ffd428ed714e65771">
  <xsd:schema xmlns:xsd="http://www.w3.org/2001/XMLSchema" xmlns:xs="http://www.w3.org/2001/XMLSchema" xmlns:p="http://schemas.microsoft.com/office/2006/metadata/properties" xmlns:ns3="4f4522b5-5b6f-4e9b-bf6a-c40e8e380499" xmlns:ns4="224ef6c2-74b5-4a06-81d5-b6a474d934bb" targetNamespace="http://schemas.microsoft.com/office/2006/metadata/properties" ma:root="true" ma:fieldsID="e994d89bc8ed3c49b4ff80aa79ae3fc9" ns3:_="" ns4:_="">
    <xsd:import namespace="4f4522b5-5b6f-4e9b-bf6a-c40e8e380499"/>
    <xsd:import namespace="224ef6c2-74b5-4a06-81d5-b6a474d934b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4522b5-5b6f-4e9b-bf6a-c40e8e3804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ef6c2-74b5-4a06-81d5-b6a474d934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82A941-8ADC-4208-A2D8-1BB76EC05FA8}">
  <ds:schemaRefs>
    <ds:schemaRef ds:uri="http://purl.org/dc/dcmitype/"/>
    <ds:schemaRef ds:uri="http://schemas.microsoft.com/office/infopath/2007/PartnerControls"/>
    <ds:schemaRef ds:uri="4f4522b5-5b6f-4e9b-bf6a-c40e8e380499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224ef6c2-74b5-4a06-81d5-b6a474d934b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8A1C00F-09F3-44CA-B920-4903F73F46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4522b5-5b6f-4e9b-bf6a-c40e8e380499"/>
    <ds:schemaRef ds:uri="224ef6c2-74b5-4a06-81d5-b6a474d934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EF02B6-7835-43EE-860E-FDF54F4601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17043</TotalTime>
  <Words>355</Words>
  <Application>Microsoft Office PowerPoint</Application>
  <PresentationFormat>Presentación en pantalla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CORFO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Elizabeth Zapata González</dc:creator>
  <cp:lastModifiedBy>Marcelo Alvarez</cp:lastModifiedBy>
  <cp:revision>67</cp:revision>
  <dcterms:created xsi:type="dcterms:W3CDTF">2015-09-09T14:37:52Z</dcterms:created>
  <dcterms:modified xsi:type="dcterms:W3CDTF">2021-07-19T14:21:10Z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0x010100DD8D0D7D196A5442879B7B1C51E185A5</vt:lpwstr>
  </property>
</Properties>
</file>