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39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02-08-2021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17541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02-08-2021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04393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02-08-2021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18573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02-08-2021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69445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02-08-2021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7080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02-08-2021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28201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02-08-2021</a:t>
            </a:fld>
            <a:endParaRPr lang="es-CL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19666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02-08-2021</a:t>
            </a:fld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10311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02-08-2021</a:t>
            </a:fld>
            <a:endParaRPr lang="es-CL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85914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02-08-2021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86759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02-08-2021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70492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1ED9F-3019-48E7-A706-3BC866E49119}" type="datetimeFigureOut">
              <a:rPr lang="es-CL" smtClean="0"/>
              <a:pPr/>
              <a:t>02-08-2021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17943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99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846944"/>
            <a:ext cx="913151" cy="976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-7749" y="-1705"/>
            <a:ext cx="9144000" cy="33855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sz="1600" b="1" dirty="0">
                <a:ln w="3175">
                  <a:noFill/>
                </a:ln>
                <a:solidFill>
                  <a:schemeClr val="bg1"/>
                </a:solidFill>
              </a:rPr>
              <a:t>Propuesta Ficha – Catálogo de Servicio  Comunidad Logística  Talcahuano</a:t>
            </a:r>
            <a:endParaRPr lang="es-CL" sz="1600" dirty="0">
              <a:ln w="3175"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69038" y="363869"/>
            <a:ext cx="3062802" cy="483076"/>
          </a:xfrm>
          <a:prstGeom prst="rect">
            <a:avLst/>
          </a:prstGeom>
          <a:ln w="31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Nombre de la Empresa:</a:t>
            </a:r>
          </a:p>
          <a:p>
            <a:pPr algn="just"/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AGUNSA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3122575" y="363869"/>
            <a:ext cx="5952387" cy="1410355"/>
          </a:xfrm>
          <a:prstGeom prst="rect">
            <a:avLst/>
          </a:prstGeom>
          <a:ln w="31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s-CL" sz="12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Misión 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Empresa y visión:</a:t>
            </a:r>
          </a:p>
          <a:p>
            <a:pPr algn="just"/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Potenciar y expandir la red de prestación de servicios a cargas,</a:t>
            </a:r>
          </a:p>
          <a:p>
            <a:pPr algn="just"/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pasajeros, medios de transporte y terminales, con una oferta</a:t>
            </a:r>
          </a:p>
          <a:p>
            <a:pPr algn="just"/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efectiva y sustentable que agrega valor a clientes, proveedores,</a:t>
            </a:r>
          </a:p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empleados y accionistas.</a:t>
            </a:r>
          </a:p>
          <a:p>
            <a:pPr algn="just"/>
            <a:endParaRPr lang="es-CL" sz="1200" b="1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3106303" y="1823649"/>
            <a:ext cx="5952387" cy="1410355"/>
          </a:xfrm>
          <a:prstGeom prst="rect">
            <a:avLst/>
          </a:prstGeom>
          <a:ln w="31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s-ES" sz="12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Propuesta valor / actividad de la empresa</a:t>
            </a:r>
            <a:r>
              <a:rPr lang="es-CL" sz="12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</a:p>
          <a:p>
            <a:pPr algn="l"/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 más de  60 años de trayectoria en la industria portuaria y naviera es considerada hoy como una empresa consolidada en la operación de servicios integrales de transporte, logística, distribución, agenciamiento marítimo, representaciones, concesiones y operaciones de terminales en América, Europa y Asia, ofreciendo una amplia gama de soluciones para los más diversos sectores del comercio, resolviendo de manera innovadora, confiable y con protocolos de seguridad.</a:t>
            </a:r>
          </a:p>
        </p:txBody>
      </p:sp>
      <p:sp>
        <p:nvSpPr>
          <p:cNvPr id="20" name="19 Rectángulo"/>
          <p:cNvSpPr/>
          <p:nvPr/>
        </p:nvSpPr>
        <p:spPr>
          <a:xfrm>
            <a:off x="81003" y="906442"/>
            <a:ext cx="3062802" cy="606508"/>
          </a:xfrm>
          <a:prstGeom prst="rect">
            <a:avLst/>
          </a:prstGeom>
          <a:ln w="31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Página Web de la Empresa: </a:t>
            </a:r>
          </a:p>
          <a:p>
            <a:pPr algn="just"/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www.agunsa.com</a:t>
            </a:r>
          </a:p>
        </p:txBody>
      </p:sp>
      <p:sp>
        <p:nvSpPr>
          <p:cNvPr id="22" name="18 Rectángulo"/>
          <p:cNvSpPr/>
          <p:nvPr/>
        </p:nvSpPr>
        <p:spPr>
          <a:xfrm>
            <a:off x="81003" y="3391756"/>
            <a:ext cx="9077523" cy="2413507"/>
          </a:xfrm>
          <a:prstGeom prst="rect">
            <a:avLst/>
          </a:prstGeom>
          <a:ln w="31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s-CL" sz="12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Capacidad de los servicios (infraestructura / capacidad / zona Geográfica atención) : </a:t>
            </a:r>
          </a:p>
          <a:p>
            <a:pPr algn="just"/>
            <a:endParaRPr lang="es-CL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AGUNSA cuenta con tres centros de distribución en la región del Bio </a:t>
            </a:r>
            <a:r>
              <a:rPr lang="es-CL" sz="12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Bio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ubicados en San Vicente (7.350 m2) y Coronel (5.280 m2). Además de la operación In-House de un cliente con bodegas en Concepción y Temuco.</a:t>
            </a:r>
          </a:p>
          <a:p>
            <a:pPr algn="just"/>
            <a:endParaRPr lang="es-CL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Dentro de las principales servicios que se realizan son los siguientes: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Consolidación y desconsolidación de carga general.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Almacenaje de carga general.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Servicio de transporte de contenedores, carga suelta, y carga </a:t>
            </a:r>
            <a:r>
              <a:rPr lang="es-CL" sz="12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sobre-dimensionada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Servicios de </a:t>
            </a:r>
            <a:r>
              <a:rPr lang="es-CL" sz="12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pre-stacking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Conexión de contenedores </a:t>
            </a:r>
            <a:r>
              <a:rPr lang="es-CL" sz="12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reefer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Servicios de </a:t>
            </a:r>
            <a:r>
              <a:rPr lang="es-CL" sz="12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Side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CL" sz="12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lifter</a:t>
            </a:r>
            <a:endParaRPr lang="es-CL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es-CL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es-CL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" name="12 Rectángulo"/>
          <p:cNvSpPr/>
          <p:nvPr/>
        </p:nvSpPr>
        <p:spPr>
          <a:xfrm>
            <a:off x="68086" y="1553509"/>
            <a:ext cx="3075719" cy="1680495"/>
          </a:xfrm>
          <a:prstGeom prst="rect">
            <a:avLst/>
          </a:prstGeom>
          <a:ln w="31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Ubicación de las Instalaciones:</a:t>
            </a:r>
          </a:p>
          <a:p>
            <a:pPr algn="just"/>
            <a:endParaRPr lang="es-ES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Dirección: </a:t>
            </a:r>
          </a:p>
          <a:p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Av. Almirante Latorre 839, San Vicente, Talcahuano de Chile</a:t>
            </a:r>
          </a:p>
          <a:p>
            <a:endParaRPr lang="es-ES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Casas matriz: 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Urriola </a:t>
            </a:r>
            <a:r>
              <a:rPr lang="es-CL" sz="12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Nº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87, piso 2, Valparaíso, Chile</a:t>
            </a:r>
            <a:endParaRPr lang="es-ES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es-ES" sz="1200" b="1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</a:endParaRPr>
          </a:p>
          <a:p>
            <a:pPr algn="just"/>
            <a:endParaRPr lang="es-CL" sz="75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18 Rectángulo"/>
          <p:cNvSpPr/>
          <p:nvPr/>
        </p:nvSpPr>
        <p:spPr>
          <a:xfrm>
            <a:off x="81003" y="5897503"/>
            <a:ext cx="9077523" cy="959078"/>
          </a:xfrm>
          <a:prstGeom prst="rect">
            <a:avLst/>
          </a:prstGeom>
          <a:ln w="31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Contacto Empresa: </a:t>
            </a:r>
          </a:p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Nombre:	Juan Pablo Mendy Quiero </a:t>
            </a:r>
          </a:p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Cargo:  	Jefe Comercial Almacenaje y Distribución</a:t>
            </a:r>
          </a:p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Tel:	+56 9 6300 9741		  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</a:rPr>
              <a:t>	</a:t>
            </a:r>
            <a:endParaRPr lang="es-CL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Email:	Juan Pablo Mendy</a:t>
            </a:r>
          </a:p>
        </p:txBody>
      </p:sp>
    </p:spTree>
    <p:extLst>
      <p:ext uri="{BB962C8B-B14F-4D97-AF65-F5344CB8AC3E}">
        <p14:creationId xmlns:p14="http://schemas.microsoft.com/office/powerpoint/2010/main" val="2700605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2095</TotalTime>
  <Words>329</Words>
  <Application>Microsoft Office PowerPoint</Application>
  <PresentationFormat>Presentación en pantalla (4:3)</PresentationFormat>
  <Paragraphs>34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>CORFO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Elizabeth Zapata González</dc:creator>
  <cp:lastModifiedBy>RUBEN RAMIREZ</cp:lastModifiedBy>
  <cp:revision>59</cp:revision>
  <dcterms:created xsi:type="dcterms:W3CDTF">2015-09-09T14:37:52Z</dcterms:created>
  <dcterms:modified xsi:type="dcterms:W3CDTF">2021-08-02T21:14:16Z</dcterms:modified>
</cp:coreProperties>
</file>